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69" r:id="rId4"/>
    <p:sldId id="258" r:id="rId5"/>
    <p:sldId id="260" r:id="rId6"/>
    <p:sldId id="270" r:id="rId7"/>
    <p:sldId id="261" r:id="rId8"/>
    <p:sldId id="262" r:id="rId9"/>
    <p:sldId id="263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B37A3F8-7FCA-4851-8DDD-62CA2340FEE7}" type="datetimeFigureOut">
              <a:rPr lang="en-US" smtClean="0"/>
              <a:t>12/3/2011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947F473-2833-4650-BF08-846DEEEC5AA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Aerial Vehicle for Gulls’ Nest</a:t>
            </a:r>
            <a:br>
              <a:rPr lang="en-US" dirty="0" smtClean="0"/>
            </a:br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SD1112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air in air.JPG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56" t="20854" r="9807" b="15336"/>
          <a:stretch/>
        </p:blipFill>
        <p:spPr>
          <a:xfrm>
            <a:off x="2480650" y="2544024"/>
            <a:ext cx="4517679" cy="288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36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Members </a:t>
            </a:r>
          </a:p>
          <a:p>
            <a:pPr lvl="1"/>
            <a:r>
              <a:rPr lang="en-US" dirty="0"/>
              <a:t>Lucas Brendel</a:t>
            </a:r>
          </a:p>
          <a:p>
            <a:pPr lvl="1"/>
            <a:r>
              <a:rPr lang="en-US" dirty="0"/>
              <a:t>Travis Hettwer</a:t>
            </a:r>
          </a:p>
          <a:p>
            <a:pPr lvl="1"/>
            <a:r>
              <a:rPr lang="en-US" dirty="0"/>
              <a:t>Aaron Olson </a:t>
            </a:r>
          </a:p>
          <a:p>
            <a:pPr lvl="1"/>
            <a:r>
              <a:rPr lang="en-US" dirty="0"/>
              <a:t>Breanna </a:t>
            </a:r>
            <a:r>
              <a:rPr lang="en-US" dirty="0" smtClean="0"/>
              <a:t>Schneider</a:t>
            </a:r>
            <a:endParaRPr lang="en-US" dirty="0"/>
          </a:p>
          <a:p>
            <a:r>
              <a:rPr lang="en-US" dirty="0" smtClean="0"/>
              <a:t>Advisor</a:t>
            </a:r>
          </a:p>
          <a:p>
            <a:pPr lvl="1"/>
            <a:r>
              <a:rPr lang="en-US" dirty="0" smtClean="0"/>
              <a:t>Dr. Roger Green</a:t>
            </a:r>
          </a:p>
          <a:p>
            <a:r>
              <a:rPr lang="en-US" dirty="0" smtClean="0"/>
              <a:t>Client</a:t>
            </a:r>
          </a:p>
          <a:p>
            <a:pPr lvl="1"/>
            <a:r>
              <a:rPr lang="en-US" dirty="0" smtClean="0"/>
              <a:t>Dr. Mark Clark and Dr. Wendy Reed of the Biological Sciences Department of NDSU</a:t>
            </a:r>
          </a:p>
          <a:p>
            <a:endParaRPr lang="en-US" dirty="0" smtClean="0"/>
          </a:p>
          <a:p>
            <a:pPr marL="365760" lvl="1" indent="0">
              <a:buNone/>
            </a:pP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7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Franklin’s gulls are aquatic nesters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55951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Requirements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 and construct an aerial vehicle equipped with a </a:t>
            </a:r>
            <a:r>
              <a:rPr lang="en-US" dirty="0" smtClean="0"/>
              <a:t>camera</a:t>
            </a:r>
          </a:p>
          <a:p>
            <a:r>
              <a:rPr lang="en-US" dirty="0" smtClean="0"/>
              <a:t>Obtain accurate census/nest information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365760" lvl="1" indent="0">
              <a:buNone/>
            </a:pPr>
            <a:endParaRPr lang="en-US" dirty="0" smtClean="0"/>
          </a:p>
        </p:txBody>
      </p:sp>
      <p:pic>
        <p:nvPicPr>
          <p:cNvPr id="7" name="Picture 6" descr="IMG_01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13459" y="2735652"/>
            <a:ext cx="3429083" cy="25718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13459" y="5486400"/>
            <a:ext cx="34290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Aerial photo of JCS NWR from about 800’.  Many FRGU nests are located in the cattail below.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9" name="Picture 8" descr="IMG_041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735652"/>
            <a:ext cx="3429082" cy="25718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85800" y="5486400"/>
            <a:ext cx="3429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View of the Beaver Lake FRGU colony nesting area.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827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Weather balloon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02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187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5117823"/>
              </p:ext>
            </p:extLst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Price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Running 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Weather Balloon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$34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$34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Wifi</a:t>
                      </a:r>
                      <a:r>
                        <a:rPr lang="en-US" dirty="0" smtClean="0"/>
                        <a:t> Antenna (</a:t>
                      </a:r>
                      <a:r>
                        <a:rPr lang="en-US" dirty="0" err="1" smtClean="0"/>
                        <a:t>Xbee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$25.95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$59.95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Break</a:t>
                      </a:r>
                      <a:r>
                        <a:rPr lang="en-US" baseline="0" dirty="0" smtClean="0"/>
                        <a:t>-out Board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$68.95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Arduino</a:t>
                      </a:r>
                      <a:r>
                        <a:rPr lang="en-US" dirty="0" smtClean="0"/>
                        <a:t> Board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$42.63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$111.58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USB adapter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$138.58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96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Acquired Items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5551156"/>
              </p:ext>
            </p:extLst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Canon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PowerShot</a:t>
                      </a:r>
                      <a:r>
                        <a:rPr lang="en-US" baseline="0" dirty="0" smtClean="0"/>
                        <a:t> SD870 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Plexiglass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USB</a:t>
                      </a:r>
                      <a:r>
                        <a:rPr lang="en-US" baseline="0" dirty="0" smtClean="0"/>
                        <a:t> cables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47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Purchases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9948460"/>
              </p:ext>
            </p:extLst>
          </p:nvPr>
        </p:nvGraphicFramePr>
        <p:xfrm>
          <a:off x="457200" y="1600200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Pending</a:t>
                      </a:r>
                      <a:r>
                        <a:rPr lang="en-US" baseline="0" dirty="0" smtClean="0"/>
                        <a:t> 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Canon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PowerShot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Balloon</a:t>
                      </a:r>
                      <a:r>
                        <a:rPr lang="en-US" baseline="0" dirty="0" smtClean="0"/>
                        <a:t> Tether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Power Supply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PCB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Free from</a:t>
                      </a:r>
                      <a:r>
                        <a:rPr lang="en-US" baseline="0" dirty="0" smtClean="0"/>
                        <a:t> ECE department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3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148</TotalTime>
  <Words>159</Words>
  <Application>Microsoft Office PowerPoint</Application>
  <PresentationFormat>On-screen Show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Thatch</vt:lpstr>
      <vt:lpstr>Aerial Vehicle for Gulls’ Nest Observation</vt:lpstr>
      <vt:lpstr>Project Team</vt:lpstr>
      <vt:lpstr>The Problem</vt:lpstr>
      <vt:lpstr>Project Requirements </vt:lpstr>
      <vt:lpstr>PowerPoint Presentation</vt:lpstr>
      <vt:lpstr>PowerPoint Presentation</vt:lpstr>
      <vt:lpstr>Budget </vt:lpstr>
      <vt:lpstr>Acquired Items</vt:lpstr>
      <vt:lpstr>Future Purchases </vt:lpstr>
      <vt:lpstr>PowerPoint Presentation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Ariel vehicle for the observation of gull nests</dc:title>
  <dc:creator>breanna.schneider</dc:creator>
  <cp:lastModifiedBy>breanna.schneider</cp:lastModifiedBy>
  <cp:revision>8</cp:revision>
  <dcterms:created xsi:type="dcterms:W3CDTF">2011-12-03T18:58:56Z</dcterms:created>
  <dcterms:modified xsi:type="dcterms:W3CDTF">2011-12-03T21:27:02Z</dcterms:modified>
</cp:coreProperties>
</file>